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4" r:id="rId2"/>
    <p:sldId id="385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266" r:id="rId11"/>
    <p:sldId id="267" r:id="rId12"/>
    <p:sldId id="365" r:id="rId13"/>
    <p:sldId id="268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9" r:id="rId23"/>
    <p:sldId id="373" r:id="rId24"/>
    <p:sldId id="374" r:id="rId25"/>
    <p:sldId id="372" r:id="rId26"/>
    <p:sldId id="270" r:id="rId27"/>
    <p:sldId id="272" r:id="rId28"/>
    <p:sldId id="321" r:id="rId29"/>
    <p:sldId id="291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86" r:id="rId38"/>
    <p:sldId id="332" r:id="rId39"/>
    <p:sldId id="333" r:id="rId40"/>
    <p:sldId id="334" r:id="rId41"/>
    <p:sldId id="335" r:id="rId42"/>
    <p:sldId id="336" r:id="rId43"/>
    <p:sldId id="338" r:id="rId44"/>
    <p:sldId id="355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275" r:id="rId56"/>
    <p:sldId id="323" r:id="rId57"/>
    <p:sldId id="322" r:id="rId58"/>
    <p:sldId id="273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76" r:id="rId67"/>
    <p:sldId id="287" r:id="rId68"/>
    <p:sldId id="288" r:id="rId69"/>
    <p:sldId id="285" r:id="rId70"/>
    <p:sldId id="278" r:id="rId71"/>
    <p:sldId id="279" r:id="rId72"/>
    <p:sldId id="286" r:id="rId73"/>
    <p:sldId id="289" r:id="rId74"/>
    <p:sldId id="281" r:id="rId75"/>
    <p:sldId id="282" r:id="rId76"/>
    <p:sldId id="284" r:id="rId77"/>
    <p:sldId id="299" r:id="rId78"/>
    <p:sldId id="300" r:id="rId79"/>
    <p:sldId id="353" r:id="rId80"/>
    <p:sldId id="316" r:id="rId81"/>
    <p:sldId id="324" r:id="rId82"/>
    <p:sldId id="354" r:id="rId83"/>
    <p:sldId id="317" r:id="rId84"/>
    <p:sldId id="318" r:id="rId85"/>
    <p:sldId id="319" r:id="rId86"/>
    <p:sldId id="320" r:id="rId87"/>
    <p:sldId id="310" r:id="rId88"/>
    <p:sldId id="313" r:id="rId89"/>
    <p:sldId id="314" r:id="rId90"/>
    <p:sldId id="315" r:id="rId91"/>
    <p:sldId id="307" r:id="rId92"/>
    <p:sldId id="308" r:id="rId93"/>
    <p:sldId id="309" r:id="rId94"/>
    <p:sldId id="351" r:id="rId95"/>
    <p:sldId id="302" r:id="rId96"/>
    <p:sldId id="303" r:id="rId97"/>
    <p:sldId id="304" r:id="rId98"/>
    <p:sldId id="305" r:id="rId99"/>
    <p:sldId id="306" r:id="rId100"/>
    <p:sldId id="352" r:id="rId101"/>
    <p:sldId id="367" r:id="rId102"/>
    <p:sldId id="368" r:id="rId103"/>
    <p:sldId id="369" r:id="rId104"/>
    <p:sldId id="387" r:id="rId105"/>
    <p:sldId id="370" r:id="rId106"/>
    <p:sldId id="375" r:id="rId107"/>
    <p:sldId id="384" r:id="rId108"/>
    <p:sldId id="388" r:id="rId109"/>
    <p:sldId id="377" r:id="rId110"/>
    <p:sldId id="382" r:id="rId111"/>
    <p:sldId id="389" r:id="rId112"/>
    <p:sldId id="376" r:id="rId113"/>
    <p:sldId id="390" r:id="rId114"/>
    <p:sldId id="379" r:id="rId115"/>
    <p:sldId id="378" r:id="rId116"/>
    <p:sldId id="380" r:id="rId117"/>
    <p:sldId id="366" r:id="rId1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899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843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691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368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78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906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08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49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225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578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683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18CF8-7872-4312-9995-4543D87A247E}" type="datetimeFigureOut">
              <a:rPr lang="sv-SE" smtClean="0"/>
              <a:t>2015-02-15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39E6-F363-4A07-92D1-5B66B24B9C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063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Fjäderholmarna</a:t>
            </a:r>
            <a:br>
              <a:rPr lang="sv-SE" dirty="0" smtClean="0"/>
            </a:br>
            <a:r>
              <a:rPr lang="sv-SE" dirty="0" smtClean="0"/>
              <a:t>2014</a:t>
            </a:r>
            <a:endParaRPr lang="sv-S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91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Tidig sjösättning 12 april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52" y="1600200"/>
            <a:ext cx="3453696" cy="4525963"/>
          </a:xfrm>
        </p:spPr>
      </p:pic>
    </p:spTree>
    <p:extLst>
      <p:ext uri="{BB962C8B-B14F-4D97-AF65-F5344CB8AC3E}">
        <p14:creationId xmlns:p14="http://schemas.microsoft.com/office/powerpoint/2010/main" val="3058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Svarten nytt vinteride hos Calle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91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Lucia</a:t>
            </a:r>
            <a:br>
              <a:rPr lang="sv-SE" dirty="0" smtClean="0"/>
            </a:br>
            <a:r>
              <a:rPr lang="sv-SE" dirty="0" smtClean="0"/>
              <a:t>Julmarknad och Arbetsdag med glögg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1396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Tillverkning av durkar till FRIDHEMMAREN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20932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46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3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Kofärjehämtning Edsgarn</a:t>
            </a:r>
            <a:br>
              <a:rPr lang="sv-SE" dirty="0" smtClean="0"/>
            </a:br>
            <a:r>
              <a:rPr lang="sv-SE" dirty="0" smtClean="0"/>
              <a:t>20 december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3671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640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41"/>
            <a:ext cx="9144000" cy="53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869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Donator Uffe Söderqvist</a:t>
            </a:r>
            <a:br>
              <a:rPr lang="sv-SE" dirty="0" smtClean="0"/>
            </a:br>
            <a:r>
              <a:rPr lang="sv-SE" dirty="0" smtClean="0"/>
              <a:t>tilldelas boken om Storökan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556793"/>
            <a:ext cx="6408713" cy="4968552"/>
          </a:xfrm>
        </p:spPr>
      </p:pic>
    </p:spTree>
    <p:extLst>
      <p:ext uri="{BB962C8B-B14F-4D97-AF65-F5344CB8AC3E}">
        <p14:creationId xmlns:p14="http://schemas.microsoft.com/office/powerpoint/2010/main" val="32899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Lastning Brevik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9544967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44" y="1600200"/>
            <a:ext cx="6182111" cy="4525963"/>
          </a:xfrm>
        </p:spPr>
      </p:pic>
    </p:spTree>
    <p:extLst>
      <p:ext uri="{BB962C8B-B14F-4D97-AF65-F5344CB8AC3E}">
        <p14:creationId xmlns:p14="http://schemas.microsoft.com/office/powerpoint/2010/main" val="39315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Mot Fjäderholmarna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0914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Julbord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758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De många kaptenernas sammanslutning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051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Rätt kurs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6" y="1600200"/>
            <a:ext cx="6815567" cy="4525963"/>
          </a:xfrm>
        </p:spPr>
      </p:pic>
    </p:spTree>
    <p:extLst>
      <p:ext uri="{BB962C8B-B14F-4D97-AF65-F5344CB8AC3E}">
        <p14:creationId xmlns:p14="http://schemas.microsoft.com/office/powerpoint/2010/main" val="5541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29" y="0"/>
            <a:ext cx="455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Kranskötare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6" y="1600200"/>
            <a:ext cx="6815567" cy="4525963"/>
          </a:xfrm>
        </p:spPr>
      </p:pic>
    </p:spTree>
    <p:extLst>
      <p:ext uri="{BB962C8B-B14F-4D97-AF65-F5344CB8AC3E}">
        <p14:creationId xmlns:p14="http://schemas.microsoft.com/office/powerpoint/2010/main" val="17296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</a:t>
            </a:r>
            <a:r>
              <a:rPr lang="sv-SE" dirty="0" smtClean="0"/>
              <a:t>amnroddare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6" y="1600200"/>
            <a:ext cx="6815567" cy="4525963"/>
          </a:xfrm>
        </p:spPr>
      </p:pic>
    </p:spTree>
    <p:extLst>
      <p:ext uri="{BB962C8B-B14F-4D97-AF65-F5344CB8AC3E}">
        <p14:creationId xmlns:p14="http://schemas.microsoft.com/office/powerpoint/2010/main" val="37986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23"/>
            <a:ext cx="9144000" cy="57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Timo sätter dyveka på Lillemor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48" y="1600200"/>
            <a:ext cx="3386504" cy="4525963"/>
          </a:xfrm>
        </p:spPr>
      </p:pic>
    </p:spTree>
    <p:extLst>
      <p:ext uri="{BB962C8B-B14F-4D97-AF65-F5344CB8AC3E}">
        <p14:creationId xmlns:p14="http://schemas.microsoft.com/office/powerpoint/2010/main" val="4993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Harald sjösätts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01" y="1600200"/>
            <a:ext cx="6555398" cy="4525963"/>
          </a:xfrm>
        </p:spPr>
      </p:pic>
    </p:spTree>
    <p:extLst>
      <p:ext uri="{BB962C8B-B14F-4D97-AF65-F5344CB8AC3E}">
        <p14:creationId xmlns:p14="http://schemas.microsoft.com/office/powerpoint/2010/main" val="37183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12 januari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17688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33" y="0"/>
            <a:ext cx="477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Tjärat och Klart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18015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Rökringar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3768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Undervisning av blivande motorskötare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251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Råseglet hissat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25230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09" y="0"/>
            <a:ext cx="5736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Vinden drar.</a:t>
            </a:r>
            <a:br>
              <a:rPr lang="sv-SE" dirty="0" smtClean="0"/>
            </a:br>
            <a:r>
              <a:rPr lang="sv-SE" dirty="0" smtClean="0"/>
              <a:t>Föglö-Åland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9742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Samling vid Fejan innan översegling</a:t>
            </a:r>
            <a:br>
              <a:rPr lang="sv-SE" dirty="0" smtClean="0"/>
            </a:br>
            <a:r>
              <a:rPr lang="sv-SE" dirty="0" smtClean="0"/>
              <a:t>Skepparmöte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3684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Tjärven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1373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Lasse och Timo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919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9 </a:t>
            </a:r>
            <a:r>
              <a:rPr lang="sv-SE" smtClean="0"/>
              <a:t>timmar och 30 </a:t>
            </a:r>
            <a:r>
              <a:rPr lang="sv-SE" dirty="0" smtClean="0"/>
              <a:t>dm senare,</a:t>
            </a:r>
            <a:br>
              <a:rPr lang="sv-SE" dirty="0" smtClean="0"/>
            </a:br>
            <a:r>
              <a:rPr lang="sv-SE" dirty="0" smtClean="0"/>
              <a:t>masten ner låg bro S Mariehamn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9681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Övernattning Jehu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429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Hamnkvarteren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5049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0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Bogsering mot Föglö</a:t>
            </a:r>
            <a:br>
              <a:rPr lang="sv-SE" dirty="0" smtClean="0"/>
            </a:br>
            <a:r>
              <a:rPr lang="sv-SE" dirty="0" smtClean="0"/>
              <a:t>efter Albanus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5546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Hamnen Föglö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608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Nya master till långbåten Lillemor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42643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Ung besättning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4857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Ulf Hjulström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590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9 februari</a:t>
            </a:r>
            <a:br>
              <a:rPr lang="sv-SE" dirty="0" smtClean="0"/>
            </a:br>
            <a:r>
              <a:rPr lang="sv-SE" dirty="0" smtClean="0"/>
              <a:t>Ytbehandling Tora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8958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Följebåt</a:t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Västerut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8684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Tjärven igen, nu på styrbordssidan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33" y="1600200"/>
            <a:ext cx="6799334" cy="4525963"/>
          </a:xfrm>
        </p:spPr>
      </p:pic>
    </p:spTree>
    <p:extLst>
      <p:ext uri="{BB962C8B-B14F-4D97-AF65-F5344CB8AC3E}">
        <p14:creationId xmlns:p14="http://schemas.microsoft.com/office/powerpoint/2010/main" val="39960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Åter söder Fejan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0" y="1600200"/>
            <a:ext cx="6795740" cy="4525963"/>
          </a:xfrm>
        </p:spPr>
      </p:pic>
    </p:spTree>
    <p:extLst>
      <p:ext uri="{BB962C8B-B14F-4D97-AF65-F5344CB8AC3E}">
        <p14:creationId xmlns:p14="http://schemas.microsoft.com/office/powerpoint/2010/main" val="23266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Hembyggsdag Rödlöga</a:t>
            </a:r>
            <a:br>
              <a:rPr lang="sv-SE" dirty="0" smtClean="0"/>
            </a:br>
            <a:r>
              <a:rPr lang="sv-SE" dirty="0" smtClean="0"/>
              <a:t>Allmogehamnen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343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Mastarbete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6282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Föredrag om Storökan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65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Mot Lånnaön</a:t>
            </a:r>
            <a:br>
              <a:rPr lang="sv-SE" dirty="0" smtClean="0"/>
            </a:br>
            <a:r>
              <a:rPr lang="sv-SE" dirty="0" smtClean="0"/>
              <a:t>Svartlögafjärden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3302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Åter hos Calle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56499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Svinrodden Svartsö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38392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Årparad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798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Prisutdelning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0362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Efter Svinrodden samling hos Calle.</a:t>
            </a:r>
            <a:br>
              <a:rPr lang="sv-SE" dirty="0" smtClean="0"/>
            </a:br>
            <a:r>
              <a:rPr lang="sv-SE" dirty="0" smtClean="0"/>
              <a:t>Segling med Svarten och Österkil´n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21037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Träbåtssamling Svartsö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7122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Tora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274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9 mars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7526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Strömmingsrodden Waxholm</a:t>
            </a:r>
            <a:br>
              <a:rPr lang="sv-SE" dirty="0" smtClean="0"/>
            </a:br>
            <a:r>
              <a:rPr lang="sv-SE" dirty="0" smtClean="0"/>
              <a:t>Motorgång med problem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299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Göran Hernlund förrättar prisutdelning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906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Mot Stämmarsund</a:t>
            </a:r>
            <a:br>
              <a:rPr lang="sv-SE" dirty="0" smtClean="0"/>
            </a:br>
            <a:r>
              <a:rPr lang="sv-SE" dirty="0" smtClean="0"/>
              <a:t>Allmogesegling med Storökan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4974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mtClean="0"/>
              <a:t>Sumpen Beda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som vi förvaltade några år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4478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Fladdermus i luften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898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Hemfärd</a:t>
            </a:r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045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Säsongsavslutning med rodd runt Fjäderholmarna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40333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Upptagning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1151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Är det klart ?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872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151</Words>
  <Application>Microsoft Office PowerPoint</Application>
  <PresentationFormat>On-screen Show (4:3)</PresentationFormat>
  <Paragraphs>58</Paragraphs>
  <Slides>117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Office Theme</vt:lpstr>
      <vt:lpstr>Fjäderholmarna 2014</vt:lpstr>
      <vt:lpstr>12 januari</vt:lpstr>
      <vt:lpstr>PowerPoint Presentation</vt:lpstr>
      <vt:lpstr>Nya master till långbåten Lillemor</vt:lpstr>
      <vt:lpstr>9 februari Ytbehandling Tora</vt:lpstr>
      <vt:lpstr>Mastarbete</vt:lpstr>
      <vt:lpstr>PowerPoint Presentation</vt:lpstr>
      <vt:lpstr>9 mars</vt:lpstr>
      <vt:lpstr>Fladdermus i luften</vt:lpstr>
      <vt:lpstr>Tidig sjösättning 12 april</vt:lpstr>
      <vt:lpstr>PowerPoint Presentation</vt:lpstr>
      <vt:lpstr>Rätt kurs</vt:lpstr>
      <vt:lpstr>PowerPoint Presentation</vt:lpstr>
      <vt:lpstr>Kranskötare</vt:lpstr>
      <vt:lpstr>Hamnroddare</vt:lpstr>
      <vt:lpstr>PowerPoint Presentation</vt:lpstr>
      <vt:lpstr>Timo sätter dyveka på Lillemor</vt:lpstr>
      <vt:lpstr>Harald sjösätts</vt:lpstr>
      <vt:lpstr>PowerPoint Presentation</vt:lpstr>
      <vt:lpstr>PowerPoint Presentation</vt:lpstr>
      <vt:lpstr>PowerPoint Presentation</vt:lpstr>
      <vt:lpstr>Tjärat och Klart</vt:lpstr>
      <vt:lpstr>Rökringar</vt:lpstr>
      <vt:lpstr>Undervisning av blivande motorskötare</vt:lpstr>
      <vt:lpstr>PowerPoint Presentation</vt:lpstr>
      <vt:lpstr>Råseglet hissat</vt:lpstr>
      <vt:lpstr>PowerPoint Presentation</vt:lpstr>
      <vt:lpstr>PowerPoint Presentation</vt:lpstr>
      <vt:lpstr>Vinden drar. Föglö-Åland</vt:lpstr>
      <vt:lpstr>Samling vid Fejan innan översegling Skepparmöte</vt:lpstr>
      <vt:lpstr>Tjärven</vt:lpstr>
      <vt:lpstr>PowerPoint Presentation</vt:lpstr>
      <vt:lpstr>Lasse och Timo</vt:lpstr>
      <vt:lpstr>9 timmar och 30 dm senare, masten ner låg bro S Mariehamn</vt:lpstr>
      <vt:lpstr>Övernattning Jehu</vt:lpstr>
      <vt:lpstr>Hamnkvarteren</vt:lpstr>
      <vt:lpstr>PowerPoint Presentation</vt:lpstr>
      <vt:lpstr>Bogsering mot Föglö efter Albanus</vt:lpstr>
      <vt:lpstr>Hamnen Föglö</vt:lpstr>
      <vt:lpstr>PowerPoint Presentation</vt:lpstr>
      <vt:lpstr>PowerPoint Presentation</vt:lpstr>
      <vt:lpstr>Ung besättning</vt:lpstr>
      <vt:lpstr>Ulf Hjulström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Följebåt   Västerut  </vt:lpstr>
      <vt:lpstr>PowerPoint Presentation</vt:lpstr>
      <vt:lpstr>Tjärven igen, nu på styrbordssidan</vt:lpstr>
      <vt:lpstr>Åter söder Fejan</vt:lpstr>
      <vt:lpstr>Hembyggsdag Rödlöga Allmogehamnen</vt:lpstr>
      <vt:lpstr>PowerPoint Presentation</vt:lpstr>
      <vt:lpstr>PowerPoint Presentation</vt:lpstr>
      <vt:lpstr>Föredrag om Storökan</vt:lpstr>
      <vt:lpstr>PowerPoint Presentation</vt:lpstr>
      <vt:lpstr>Mot Lånnaön Svartlögafjärden</vt:lpstr>
      <vt:lpstr>Åter hos Calle</vt:lpstr>
      <vt:lpstr>Svinrodden Svartsö</vt:lpstr>
      <vt:lpstr>Årparad</vt:lpstr>
      <vt:lpstr>PowerPoint Presentation</vt:lpstr>
      <vt:lpstr>PowerPoint Presentation</vt:lpstr>
      <vt:lpstr>PowerPoint Presentation</vt:lpstr>
      <vt:lpstr>PowerPoint Presentation</vt:lpstr>
      <vt:lpstr>Prisutdelning</vt:lpstr>
      <vt:lpstr>Efter Svinrodden samling hos Calle. Segling med Svarten och Österkil´n</vt:lpstr>
      <vt:lpstr>PowerPoint Presentation</vt:lpstr>
      <vt:lpstr>PowerPoint Presentation</vt:lpstr>
      <vt:lpstr>PowerPoint Presentation</vt:lpstr>
      <vt:lpstr>Träbåtssamling Svartsö</vt:lpstr>
      <vt:lpstr>PowerPoint Presentation</vt:lpstr>
      <vt:lpstr>Tora</vt:lpstr>
      <vt:lpstr>Strömmingsrodden Waxholm Motorgång med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Göran Hernlund förrättar prisutdelning</vt:lpstr>
      <vt:lpstr>Mot Stämmarsund Allmogesegling med Storökan</vt:lpstr>
      <vt:lpstr>PowerPoint Presentation</vt:lpstr>
      <vt:lpstr>Sumpen Beda som vi förvaltade några år</vt:lpstr>
      <vt:lpstr>Hemfärd</vt:lpstr>
      <vt:lpstr>Säsongsavslutning med rodd runt Fjäderholmarna</vt:lpstr>
      <vt:lpstr>PowerPoint Presentation</vt:lpstr>
      <vt:lpstr>PowerPoint Presentation</vt:lpstr>
      <vt:lpstr>PowerPoint Presentation</vt:lpstr>
      <vt:lpstr>Upptagning</vt:lpstr>
      <vt:lpstr>PowerPoint Presentation</vt:lpstr>
      <vt:lpstr>PowerPoint Presentation</vt:lpstr>
      <vt:lpstr>PowerPoint Presentation</vt:lpstr>
      <vt:lpstr>Är det klart ?</vt:lpstr>
      <vt:lpstr>Svarten nytt vinteride hos Calle</vt:lpstr>
      <vt:lpstr>Lucia Julmarknad och Arbetsdag med glögg</vt:lpstr>
      <vt:lpstr>Tillverkning av durkar till FRIDHEMMAREN</vt:lpstr>
      <vt:lpstr>PowerPoint Presentation</vt:lpstr>
      <vt:lpstr>PowerPoint Presentation</vt:lpstr>
      <vt:lpstr>PowerPoint Presentation</vt:lpstr>
      <vt:lpstr>Kofärjehämtning Edsgarn 20 december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Donator Uffe Söderqvist tilldelas boken om Storökan</vt:lpstr>
      <vt:lpstr>Lastning Brevik</vt:lpstr>
      <vt:lpstr>PowerPoint Presentation</vt:lpstr>
      <vt:lpstr>Mot Fjäderholmarna</vt:lpstr>
      <vt:lpstr>Julbord</vt:lpstr>
      <vt:lpstr>De många kaptenernas sammanslutning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Tidig sjösättning 12 maj</dc:title>
  <dc:creator>Mattan</dc:creator>
  <cp:lastModifiedBy>Mattan</cp:lastModifiedBy>
  <cp:revision>42</cp:revision>
  <dcterms:created xsi:type="dcterms:W3CDTF">2014-11-14T14:10:28Z</dcterms:created>
  <dcterms:modified xsi:type="dcterms:W3CDTF">2015-02-15T15:21:38Z</dcterms:modified>
</cp:coreProperties>
</file>