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81" r:id="rId5"/>
    <p:sldId id="263" r:id="rId6"/>
    <p:sldId id="264" r:id="rId7"/>
    <p:sldId id="279" r:id="rId8"/>
    <p:sldId id="277" r:id="rId9"/>
    <p:sldId id="280" r:id="rId10"/>
    <p:sldId id="270" r:id="rId11"/>
    <p:sldId id="284" r:id="rId12"/>
    <p:sldId id="287" r:id="rId13"/>
    <p:sldId id="285" r:id="rId14"/>
    <p:sldId id="266" r:id="rId15"/>
    <p:sldId id="282" r:id="rId16"/>
    <p:sldId id="288" r:id="rId17"/>
    <p:sldId id="289" r:id="rId18"/>
    <p:sldId id="290" r:id="rId19"/>
    <p:sldId id="293" r:id="rId20"/>
    <p:sldId id="295" r:id="rId21"/>
    <p:sldId id="291" r:id="rId22"/>
    <p:sldId id="292" r:id="rId23"/>
    <p:sldId id="356" r:id="rId24"/>
    <p:sldId id="296" r:id="rId25"/>
    <p:sldId id="297" r:id="rId26"/>
    <p:sldId id="298" r:id="rId27"/>
    <p:sldId id="299" r:id="rId28"/>
    <p:sldId id="306" r:id="rId29"/>
    <p:sldId id="300" r:id="rId30"/>
    <p:sldId id="301" r:id="rId31"/>
    <p:sldId id="302" r:id="rId32"/>
    <p:sldId id="308" r:id="rId33"/>
    <p:sldId id="303" r:id="rId34"/>
    <p:sldId id="304" r:id="rId35"/>
    <p:sldId id="309" r:id="rId36"/>
    <p:sldId id="310" r:id="rId37"/>
    <p:sldId id="311" r:id="rId38"/>
    <p:sldId id="312" r:id="rId39"/>
    <p:sldId id="313" r:id="rId40"/>
    <p:sldId id="307" r:id="rId41"/>
    <p:sldId id="326" r:id="rId42"/>
    <p:sldId id="335" r:id="rId43"/>
    <p:sldId id="330" r:id="rId44"/>
    <p:sldId id="327" r:id="rId45"/>
    <p:sldId id="332" r:id="rId46"/>
    <p:sldId id="328" r:id="rId47"/>
    <p:sldId id="331" r:id="rId48"/>
    <p:sldId id="329" r:id="rId49"/>
    <p:sldId id="355" r:id="rId50"/>
    <p:sldId id="315" r:id="rId51"/>
    <p:sldId id="316" r:id="rId52"/>
    <p:sldId id="317" r:id="rId53"/>
    <p:sldId id="319" r:id="rId54"/>
    <p:sldId id="320" r:id="rId55"/>
    <p:sldId id="321" r:id="rId56"/>
    <p:sldId id="325" r:id="rId57"/>
    <p:sldId id="322" r:id="rId58"/>
    <p:sldId id="323" r:id="rId59"/>
    <p:sldId id="354" r:id="rId60"/>
    <p:sldId id="336" r:id="rId61"/>
    <p:sldId id="337" r:id="rId62"/>
    <p:sldId id="338" r:id="rId63"/>
    <p:sldId id="339" r:id="rId64"/>
    <p:sldId id="340" r:id="rId65"/>
    <p:sldId id="341" r:id="rId66"/>
    <p:sldId id="342" r:id="rId67"/>
    <p:sldId id="343" r:id="rId68"/>
    <p:sldId id="344" r:id="rId69"/>
    <p:sldId id="345" r:id="rId70"/>
    <p:sldId id="346" r:id="rId71"/>
    <p:sldId id="347" r:id="rId72"/>
    <p:sldId id="349" r:id="rId73"/>
    <p:sldId id="348" r:id="rId74"/>
    <p:sldId id="350" r:id="rId75"/>
    <p:sldId id="351" r:id="rId76"/>
    <p:sldId id="358" r:id="rId77"/>
    <p:sldId id="360" r:id="rId78"/>
    <p:sldId id="361" r:id="rId79"/>
    <p:sldId id="362" r:id="rId80"/>
    <p:sldId id="353" r:id="rId81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113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2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D267-7948-4027-84F6-78A7E37EB605}" type="datetimeFigureOut">
              <a:rPr lang="sv-SE" smtClean="0"/>
              <a:t>2016-01-20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9F54-EC07-4E29-928E-025AB135261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4445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D267-7948-4027-84F6-78A7E37EB605}" type="datetimeFigureOut">
              <a:rPr lang="sv-SE" smtClean="0"/>
              <a:t>2016-01-20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9F54-EC07-4E29-928E-025AB135261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0548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D267-7948-4027-84F6-78A7E37EB605}" type="datetimeFigureOut">
              <a:rPr lang="sv-SE" smtClean="0"/>
              <a:t>2016-01-20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9F54-EC07-4E29-928E-025AB135261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8351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D267-7948-4027-84F6-78A7E37EB605}" type="datetimeFigureOut">
              <a:rPr lang="sv-SE" smtClean="0"/>
              <a:t>2016-01-20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9F54-EC07-4E29-928E-025AB135261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6700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D267-7948-4027-84F6-78A7E37EB605}" type="datetimeFigureOut">
              <a:rPr lang="sv-SE" smtClean="0"/>
              <a:t>2016-01-20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9F54-EC07-4E29-928E-025AB135261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6390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D267-7948-4027-84F6-78A7E37EB605}" type="datetimeFigureOut">
              <a:rPr lang="sv-SE" smtClean="0"/>
              <a:t>2016-01-20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9F54-EC07-4E29-928E-025AB135261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6247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D267-7948-4027-84F6-78A7E37EB605}" type="datetimeFigureOut">
              <a:rPr lang="sv-SE" smtClean="0"/>
              <a:t>2016-01-20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9F54-EC07-4E29-928E-025AB135261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92723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D267-7948-4027-84F6-78A7E37EB605}" type="datetimeFigureOut">
              <a:rPr lang="sv-SE" smtClean="0"/>
              <a:t>2016-01-20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9F54-EC07-4E29-928E-025AB135261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06709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D267-7948-4027-84F6-78A7E37EB605}" type="datetimeFigureOut">
              <a:rPr lang="sv-SE" smtClean="0"/>
              <a:t>2016-01-20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9F54-EC07-4E29-928E-025AB135261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5941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D267-7948-4027-84F6-78A7E37EB605}" type="datetimeFigureOut">
              <a:rPr lang="sv-SE" smtClean="0"/>
              <a:t>2016-01-20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9F54-EC07-4E29-928E-025AB135261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35177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D267-7948-4027-84F6-78A7E37EB605}" type="datetimeFigureOut">
              <a:rPr lang="sv-SE" smtClean="0"/>
              <a:t>2016-01-20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9F54-EC07-4E29-928E-025AB135261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7943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ED267-7948-4027-84F6-78A7E37EB605}" type="datetimeFigureOut">
              <a:rPr lang="sv-SE" smtClean="0"/>
              <a:t>2016-01-20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F9F54-EC07-4E29-928E-025AB135261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57324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v-SE" sz="6000" b="1" dirty="0" smtClean="0"/>
              <a:t>Fjäderholmarna</a:t>
            </a:r>
            <a:r>
              <a:rPr lang="sv-SE" sz="4800" b="1" dirty="0" smtClean="0"/>
              <a:t/>
            </a:r>
            <a:br>
              <a:rPr lang="sv-SE" sz="4800" b="1" dirty="0" smtClean="0"/>
            </a:br>
            <a:r>
              <a:rPr lang="sv-SE" sz="4800" b="1" dirty="0"/>
              <a:t/>
            </a:r>
            <a:br>
              <a:rPr lang="sv-SE" sz="4800" b="1" dirty="0"/>
            </a:br>
            <a:r>
              <a:rPr lang="sv-SE" sz="4800" b="1" dirty="0" smtClean="0"/>
              <a:t>2015</a:t>
            </a:r>
            <a:endParaRPr lang="sv-SE" sz="4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sv-SE" dirty="0" smtClean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011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Ovanlig lunchmeny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46" y="1600200"/>
            <a:ext cx="3017308" cy="4525963"/>
          </a:xfrm>
        </p:spPr>
      </p:pic>
    </p:spTree>
    <p:extLst>
      <p:ext uri="{BB962C8B-B14F-4D97-AF65-F5344CB8AC3E}">
        <p14:creationId xmlns:p14="http://schemas.microsoft.com/office/powerpoint/2010/main" val="383939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1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2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47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1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Premiärsegling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422631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3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Klara </a:t>
            </a:r>
            <a:r>
              <a:rPr lang="sv-SE" dirty="0" smtClean="0"/>
              <a:t>Hedelin rustades på Gällnö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41466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7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 smtClean="0"/>
              <a:t>Snö-och isfattig vinter</a:t>
            </a:r>
            <a:endParaRPr lang="sv-SE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9254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Tora fick </a:t>
            </a:r>
            <a:r>
              <a:rPr lang="sv-SE" smtClean="0"/>
              <a:t>ny stävkraft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23" y="1600200"/>
            <a:ext cx="6059553" cy="4525963"/>
          </a:xfrm>
        </p:spPr>
      </p:pic>
    </p:spTree>
    <p:extLst>
      <p:ext uri="{BB962C8B-B14F-4D97-AF65-F5344CB8AC3E}">
        <p14:creationId xmlns:p14="http://schemas.microsoft.com/office/powerpoint/2010/main" val="35293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Kofärjan Edsgarn flyttades till sin plats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342" y="1600200"/>
            <a:ext cx="6833316" cy="4525963"/>
          </a:xfrm>
        </p:spPr>
      </p:pic>
    </p:spTree>
    <p:extLst>
      <p:ext uri="{BB962C8B-B14F-4D97-AF65-F5344CB8AC3E}">
        <p14:creationId xmlns:p14="http://schemas.microsoft.com/office/powerpoint/2010/main" val="404388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Fridhemmaren fick nya durkar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342" y="1600200"/>
            <a:ext cx="6833316" cy="4525963"/>
          </a:xfrm>
        </p:spPr>
      </p:pic>
    </p:spTree>
    <p:extLst>
      <p:ext uri="{BB962C8B-B14F-4D97-AF65-F5344CB8AC3E}">
        <p14:creationId xmlns:p14="http://schemas.microsoft.com/office/powerpoint/2010/main" val="224286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Sittande bord vid Tjärat och Klart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7551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Kulturseglats</a:t>
            </a:r>
            <a:br>
              <a:rPr lang="sv-SE" dirty="0" smtClean="0"/>
            </a:br>
            <a:r>
              <a:rPr lang="sv-SE" dirty="0" smtClean="0"/>
              <a:t>Ut genom Baggensstäket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59140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Vattenlangning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33908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Mette och Fredrik i Lumparluvan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00979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9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8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Sandböte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34076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6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4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3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Rodd mot Ornö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402920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 Ornö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15150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5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75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1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61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Kymendö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425174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4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Hem med Agantyr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53892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6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På väg mot Rödlöga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58758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048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048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3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" y="466344"/>
            <a:ext cx="7900416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048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2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Leffe Björkqvist</a:t>
            </a:r>
            <a:br>
              <a:rPr lang="sv-SE" dirty="0" smtClean="0"/>
            </a:br>
            <a:r>
              <a:rPr lang="sv-SE" dirty="0" smtClean="0"/>
              <a:t>durkinventering till Birgit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26806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048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2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Åter Finnhamn</a:t>
            </a:r>
            <a:endParaRPr lang="sv-SE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04980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Under hembyggsveckan höll Per-Oskar föredrag om Storökan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3737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Tidig sjösättning 28 mars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99951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Svinrodden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09150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3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8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Tomas och Peter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406535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Klara Hedelin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15350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Mot Lånnaön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16450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0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89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0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7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2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Träbåtssamling Svartsö-Gällnö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27807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6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Strömmingsrodd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248353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Åter mot Fjäderholmarna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193196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9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Sickla Sluss</a:t>
            </a:r>
            <a:br>
              <a:rPr lang="sv-SE" dirty="0" smtClean="0"/>
            </a:br>
            <a:r>
              <a:rPr lang="sv-SE" dirty="0" smtClean="0"/>
              <a:t>Järlasjön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69847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76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0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Avslutning Göteborg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0092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Läns mot Fjäderholmarna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340" y="1600200"/>
            <a:ext cx="6251319" cy="4525963"/>
          </a:xfrm>
        </p:spPr>
      </p:pic>
    </p:spTree>
    <p:extLst>
      <p:ext uri="{BB962C8B-B14F-4D97-AF65-F5344CB8AC3E}">
        <p14:creationId xmlns:p14="http://schemas.microsoft.com/office/powerpoint/2010/main" val="375799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Anders hade värvat sjösättningsmannskap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54803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Upptagning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307147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" y="466344"/>
            <a:ext cx="7900416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2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Trailerproblem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418090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31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4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Avtackning Kent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28626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Arbetsdag i december</a:t>
            </a:r>
            <a:br>
              <a:rPr lang="sv-SE" dirty="0" smtClean="0"/>
            </a:br>
            <a:r>
              <a:rPr lang="sv-SE" dirty="0" smtClean="0"/>
              <a:t>Bordbyte på Sumpen Hildor</a:t>
            </a:r>
            <a:endParaRPr lang="sv-SE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30" y="1600200"/>
            <a:ext cx="6795740" cy="4525963"/>
          </a:xfrm>
        </p:spPr>
      </p:pic>
    </p:spTree>
    <p:extLst>
      <p:ext uri="{BB962C8B-B14F-4D97-AF65-F5344CB8AC3E}">
        <p14:creationId xmlns:p14="http://schemas.microsoft.com/office/powerpoint/2010/main" val="53413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048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3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048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52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862"/>
            <a:ext cx="9144000" cy="66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1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2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Året i backspegeln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48907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72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103</Words>
  <Application>Microsoft Office PowerPoint</Application>
  <PresentationFormat>On-screen Show (4:3)</PresentationFormat>
  <Paragraphs>38</Paragraphs>
  <Slides>80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1" baseType="lpstr">
      <vt:lpstr>Office Theme</vt:lpstr>
      <vt:lpstr>Fjäderholmarna  2015</vt:lpstr>
      <vt:lpstr>Snö-och isfattig vinter</vt:lpstr>
      <vt:lpstr>PowerPoint Presentation</vt:lpstr>
      <vt:lpstr>Hem med Agantyr</vt:lpstr>
      <vt:lpstr>Tidig sjösättning 28 mars</vt:lpstr>
      <vt:lpstr>PowerPoint Presentation</vt:lpstr>
      <vt:lpstr>Anders hade värvat sjösättningsmannskap</vt:lpstr>
      <vt:lpstr>PowerPoint Presentation</vt:lpstr>
      <vt:lpstr>PowerPoint Presentation</vt:lpstr>
      <vt:lpstr>Ovanlig lunchmeny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Premiärsegling</vt:lpstr>
      <vt:lpstr>PowerPoint Presentation</vt:lpstr>
      <vt:lpstr>Klara Hedelin rustades på Gällnö</vt:lpstr>
      <vt:lpstr>PowerPoint Presentation</vt:lpstr>
      <vt:lpstr>Tora fick ny stävkraft</vt:lpstr>
      <vt:lpstr>Kofärjan Edsgarn flyttades till sin plats</vt:lpstr>
      <vt:lpstr>Fridhemmaren fick nya durkar</vt:lpstr>
      <vt:lpstr>Sittande bord vid Tjärat och Klart</vt:lpstr>
      <vt:lpstr>Kulturseglats Ut genom Baggensstäket</vt:lpstr>
      <vt:lpstr>Vattenlangning</vt:lpstr>
      <vt:lpstr>Mette och Fredrik i Lumparluvan</vt:lpstr>
      <vt:lpstr>PowerPoint Presentation</vt:lpstr>
      <vt:lpstr>PowerPoint Presentation</vt:lpstr>
      <vt:lpstr>Sandböte</vt:lpstr>
      <vt:lpstr>PowerPoint Presentation</vt:lpstr>
      <vt:lpstr>PowerPoint Presentation</vt:lpstr>
      <vt:lpstr>Rodd mot Ornö</vt:lpstr>
      <vt:lpstr> Ornö</vt:lpstr>
      <vt:lpstr>PowerPoint Presentation</vt:lpstr>
      <vt:lpstr>PowerPoint Presentation</vt:lpstr>
      <vt:lpstr>PowerPoint Presentation</vt:lpstr>
      <vt:lpstr>PowerPoint Presentation</vt:lpstr>
      <vt:lpstr>Kymendö</vt:lpstr>
      <vt:lpstr>PowerPoint Presentation</vt:lpstr>
      <vt:lpstr>PowerPoint Presentation</vt:lpstr>
      <vt:lpstr>På väg mot Rödlöga</vt:lpstr>
      <vt:lpstr>PowerPoint Presentation</vt:lpstr>
      <vt:lpstr>PowerPoint Presentation</vt:lpstr>
      <vt:lpstr>PowerPoint Presentation</vt:lpstr>
      <vt:lpstr>PowerPoint Presentation</vt:lpstr>
      <vt:lpstr>Leffe Björkqvist durkinventering till Birgit</vt:lpstr>
      <vt:lpstr>PowerPoint Presentation</vt:lpstr>
      <vt:lpstr>Åter Finnhamn</vt:lpstr>
      <vt:lpstr>Under hembyggsveckan höll Per-Oskar föredrag om Storökan</vt:lpstr>
      <vt:lpstr>Svinrodden</vt:lpstr>
      <vt:lpstr>PowerPoint Presentation</vt:lpstr>
      <vt:lpstr>PowerPoint Presentation</vt:lpstr>
      <vt:lpstr>Tomas och Peter</vt:lpstr>
      <vt:lpstr>Klara Hedelin</vt:lpstr>
      <vt:lpstr>Mot Lånnaön</vt:lpstr>
      <vt:lpstr>PowerPoint Presentation</vt:lpstr>
      <vt:lpstr>PowerPoint Presentation</vt:lpstr>
      <vt:lpstr>PowerPoint Presentation</vt:lpstr>
      <vt:lpstr>PowerPoint Presentation</vt:lpstr>
      <vt:lpstr>Träbåtssamling Svartsö-Gällnö</vt:lpstr>
      <vt:lpstr>PowerPoint Presentation</vt:lpstr>
      <vt:lpstr>Strömmingsrodd</vt:lpstr>
      <vt:lpstr>Åter mot Fjäderholmarna</vt:lpstr>
      <vt:lpstr>PowerPoint Presentation</vt:lpstr>
      <vt:lpstr>Sickla Sluss Järlasjön</vt:lpstr>
      <vt:lpstr>PowerPoint Presentation</vt:lpstr>
      <vt:lpstr>PowerPoint Presentation</vt:lpstr>
      <vt:lpstr>Avslutning Göteborg</vt:lpstr>
      <vt:lpstr>Läns mot Fjäderholmarna</vt:lpstr>
      <vt:lpstr>Upptagning</vt:lpstr>
      <vt:lpstr>PowerPoint Presentation</vt:lpstr>
      <vt:lpstr>Trailerproblem</vt:lpstr>
      <vt:lpstr>PowerPoint Presentation</vt:lpstr>
      <vt:lpstr>PowerPoint Presentation</vt:lpstr>
      <vt:lpstr>Avtackning Kent</vt:lpstr>
      <vt:lpstr>Arbetsdag i december Bordbyte på Sumpen Hildor</vt:lpstr>
      <vt:lpstr>PowerPoint Presentation</vt:lpstr>
      <vt:lpstr>PowerPoint Presentation</vt:lpstr>
      <vt:lpstr>PowerPoint Presentation</vt:lpstr>
      <vt:lpstr>Året i backspegeln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Fjäderholmarna</dc:title>
  <dc:creator>Mattan</dc:creator>
  <cp:lastModifiedBy>Mattan</cp:lastModifiedBy>
  <cp:revision>28</cp:revision>
  <dcterms:created xsi:type="dcterms:W3CDTF">2015-12-27T15:52:42Z</dcterms:created>
  <dcterms:modified xsi:type="dcterms:W3CDTF">2016-01-20T13:14:38Z</dcterms:modified>
</cp:coreProperties>
</file>