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png"/>
  <Override PartName="/ppt/media/image32.jpg" ContentType="image/png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7" r:id="rId12"/>
    <p:sldId id="268" r:id="rId13"/>
    <p:sldId id="269" r:id="rId14"/>
    <p:sldId id="271" r:id="rId15"/>
    <p:sldId id="272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1" r:id="rId39"/>
    <p:sldId id="302" r:id="rId40"/>
    <p:sldId id="303" r:id="rId41"/>
    <p:sldId id="304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403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639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83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10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722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29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133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80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25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826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D21C8-9281-4AF0-95FF-FB83CB2CBEBE}" type="datetimeFigureOut">
              <a:rPr lang="sv-SE" smtClean="0"/>
              <a:t>2017-12-23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FA24F-0DF1-428F-B608-8D9759E53F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56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6600" b="1" dirty="0" smtClean="0"/>
              <a:t>Fjäderholmarna</a:t>
            </a:r>
            <a:endParaRPr lang="sv-SE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sz="4800" b="1" dirty="0" smtClean="0"/>
              <a:t>2017</a:t>
            </a:r>
            <a:endParaRPr lang="sv-SE" sz="4800" b="1" dirty="0"/>
          </a:p>
        </p:txBody>
      </p:sp>
    </p:spTree>
    <p:extLst>
      <p:ext uri="{BB962C8B-B14F-4D97-AF65-F5344CB8AC3E}">
        <p14:creationId xmlns:p14="http://schemas.microsoft.com/office/powerpoint/2010/main" val="23984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12 mars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528392" cy="51845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384376" cy="5184576"/>
          </a:xfrm>
        </p:spPr>
      </p:pic>
    </p:spTree>
    <p:extLst>
      <p:ext uri="{BB962C8B-B14F-4D97-AF65-F5344CB8AC3E}">
        <p14:creationId xmlns:p14="http://schemas.microsoft.com/office/powerpoint/2010/main" val="2400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sz="3600" dirty="0" smtClean="0"/>
              <a:t>13 mars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3100" dirty="0" smtClean="0"/>
              <a:t>Studiebesök Skeppsholmen</a:t>
            </a:r>
            <a:br>
              <a:rPr lang="sv-SE" sz="3100" dirty="0" smtClean="0"/>
            </a:br>
            <a:r>
              <a:rPr lang="sv-SE" sz="3100" dirty="0" smtClean="0"/>
              <a:t>Bygge av ”Fridhemmaren”</a:t>
            </a:r>
            <a:endParaRPr lang="sv-SE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339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 april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4196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586153" cy="561662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456384" cy="5400600"/>
          </a:xfrm>
        </p:spPr>
      </p:pic>
    </p:spTree>
    <p:extLst>
      <p:ext uri="{BB962C8B-B14F-4D97-AF65-F5344CB8AC3E}">
        <p14:creationId xmlns:p14="http://schemas.microsoft.com/office/powerpoint/2010/main" val="39385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21 april</a:t>
            </a:r>
            <a:br>
              <a:rPr lang="sv-SE" dirty="0" smtClean="0"/>
            </a:br>
            <a:r>
              <a:rPr lang="sv-SE" dirty="0" smtClean="0"/>
              <a:t>Sjösättning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914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Målning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2148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960440" cy="626469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104456" cy="6336704"/>
          </a:xfrm>
        </p:spPr>
      </p:pic>
    </p:spTree>
    <p:extLst>
      <p:ext uri="{BB962C8B-B14F-4D97-AF65-F5344CB8AC3E}">
        <p14:creationId xmlns:p14="http://schemas.microsoft.com/office/powerpoint/2010/main" val="27528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22 april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7991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65" y="273050"/>
            <a:ext cx="3290519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v-SE" sz="5400" b="1" dirty="0" smtClean="0"/>
              <a:t>Klart</a:t>
            </a:r>
          </a:p>
          <a:p>
            <a:r>
              <a:rPr lang="sv-SE" sz="5400" b="1" dirty="0"/>
              <a:t>f</a:t>
            </a:r>
            <a:r>
              <a:rPr lang="sv-SE" sz="5400" b="1" dirty="0" smtClean="0"/>
              <a:t>ör</a:t>
            </a:r>
          </a:p>
          <a:p>
            <a:r>
              <a:rPr lang="sv-SE" sz="5400" b="1" dirty="0"/>
              <a:t>n</a:t>
            </a:r>
            <a:r>
              <a:rPr lang="sv-SE" sz="5400" b="1" dirty="0" smtClean="0"/>
              <a:t>y</a:t>
            </a:r>
          </a:p>
          <a:p>
            <a:r>
              <a:rPr lang="sv-SE" sz="5400" b="1" dirty="0" smtClean="0"/>
              <a:t>säsong</a:t>
            </a:r>
            <a:endParaRPr lang="sv-SE" sz="5400" b="1" dirty="0"/>
          </a:p>
        </p:txBody>
      </p:sp>
    </p:spTree>
    <p:extLst>
      <p:ext uri="{BB962C8B-B14F-4D97-AF65-F5344CB8AC3E}">
        <p14:creationId xmlns:p14="http://schemas.microsoft.com/office/powerpoint/2010/main" val="2455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088136"/>
            <a:ext cx="70225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088136"/>
            <a:ext cx="70225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19 maj</a:t>
            </a:r>
            <a:br>
              <a:rPr lang="sv-SE" dirty="0" smtClean="0"/>
            </a:br>
            <a:r>
              <a:rPr lang="sv-SE" sz="2200" dirty="0" smtClean="0"/>
              <a:t> Arbeten under våren</a:t>
            </a:r>
            <a:br>
              <a:rPr lang="sv-SE" sz="2200" dirty="0" smtClean="0"/>
            </a:br>
            <a:r>
              <a:rPr lang="sv-SE" sz="2200" dirty="0" smtClean="0"/>
              <a:t>Nytoft Klara Hedelin, renovering Labbens ruff</a:t>
            </a:r>
            <a:endParaRPr lang="sv-SE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11816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20maj</a:t>
            </a:r>
            <a:br>
              <a:rPr lang="sv-SE" dirty="0" smtClean="0"/>
            </a:br>
            <a:r>
              <a:rPr lang="sv-SE" sz="2200" dirty="0" smtClean="0"/>
              <a:t>Sjösättning Nya Fridhemmaren Skeppsholmen</a:t>
            </a:r>
            <a:br>
              <a:rPr lang="sv-SE" sz="2200" dirty="0" smtClean="0"/>
            </a:br>
            <a:r>
              <a:rPr lang="sv-SE" sz="2200" dirty="0" smtClean="0"/>
              <a:t>Fridhemmarens donator Margit Åkerström</a:t>
            </a:r>
            <a:r>
              <a:rPr lang="sv-SE" sz="1800" b="1" dirty="0" smtClean="0"/>
              <a:t/>
            </a:r>
            <a:br>
              <a:rPr lang="sv-SE" sz="1800" b="1" dirty="0" smtClean="0"/>
            </a:br>
            <a:endParaRPr lang="sv-SE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5754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10 juni</a:t>
            </a:r>
            <a:br>
              <a:rPr lang="sv-SE" dirty="0" smtClean="0"/>
            </a:br>
            <a:r>
              <a:rPr lang="sv-SE" dirty="0" smtClean="0"/>
              <a:t>Sicka Sluss säsongsöppning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264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      11 juni</a:t>
            </a:r>
          </a:p>
          <a:p>
            <a:r>
              <a:rPr lang="sv-SE" sz="4000" dirty="0" smtClean="0"/>
              <a:t>      Tjärat</a:t>
            </a:r>
          </a:p>
          <a:p>
            <a:r>
              <a:rPr lang="sv-SE" sz="4000" dirty="0"/>
              <a:t> </a:t>
            </a:r>
            <a:r>
              <a:rPr lang="sv-SE" sz="4000" dirty="0" smtClean="0"/>
              <a:t>        och</a:t>
            </a:r>
          </a:p>
          <a:p>
            <a:r>
              <a:rPr lang="sv-SE" sz="4000" dirty="0"/>
              <a:t> </a:t>
            </a:r>
            <a:r>
              <a:rPr lang="sv-SE" sz="4000" dirty="0" smtClean="0"/>
              <a:t>       Klart</a:t>
            </a:r>
          </a:p>
        </p:txBody>
      </p:sp>
    </p:spTree>
    <p:extLst>
      <p:ext uri="{BB962C8B-B14F-4D97-AF65-F5344CB8AC3E}">
        <p14:creationId xmlns:p14="http://schemas.microsoft.com/office/powerpoint/2010/main" val="39240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93" y="0"/>
            <a:ext cx="6276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25-26 juni</a:t>
            </a:r>
            <a:br>
              <a:rPr lang="sv-SE" dirty="0" smtClean="0"/>
            </a:br>
            <a:r>
              <a:rPr lang="sv-SE" dirty="0" smtClean="0"/>
              <a:t>Storökan till Lånnaön via Betsö-Tranvik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84784"/>
            <a:ext cx="3957601" cy="517403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744416" cy="5184576"/>
          </a:xfrm>
        </p:spPr>
      </p:pic>
    </p:spTree>
    <p:extLst>
      <p:ext uri="{BB962C8B-B14F-4D97-AF65-F5344CB8AC3E}">
        <p14:creationId xmlns:p14="http://schemas.microsoft.com/office/powerpoint/2010/main" val="16913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v-SE" sz="4400" dirty="0" smtClean="0"/>
              <a:t>       15 juli</a:t>
            </a:r>
          </a:p>
          <a:p>
            <a:endParaRPr lang="sv-SE" sz="4400" dirty="0"/>
          </a:p>
          <a:p>
            <a:r>
              <a:rPr lang="sv-SE" sz="4400" dirty="0" smtClean="0"/>
              <a:t> Svinrodden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30091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15 januari</a:t>
            </a:r>
            <a:br>
              <a:rPr lang="sv-SE" dirty="0" smtClean="0"/>
            </a:br>
            <a:r>
              <a:rPr lang="sv-SE" dirty="0" smtClean="0"/>
              <a:t>Fortsatt väggpanelbyte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892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16 juli</a:t>
            </a:r>
            <a:br>
              <a:rPr lang="sv-SE" dirty="0" smtClean="0"/>
            </a:br>
            <a:r>
              <a:rPr lang="sv-SE" dirty="0" smtClean="0"/>
              <a:t>Lånnaön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6344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  <a:p>
            <a:r>
              <a:rPr lang="sv-SE" sz="3200" dirty="0" smtClean="0"/>
              <a:t>      29 juli</a:t>
            </a:r>
          </a:p>
          <a:p>
            <a:endParaRPr lang="sv-SE" sz="3200" dirty="0"/>
          </a:p>
          <a:p>
            <a:r>
              <a:rPr lang="sv-SE" sz="3200" dirty="0" smtClean="0"/>
              <a:t>    På väg till</a:t>
            </a:r>
          </a:p>
          <a:p>
            <a:r>
              <a:rPr lang="sv-SE" sz="3200" dirty="0"/>
              <a:t> </a:t>
            </a:r>
            <a:r>
              <a:rPr lang="sv-SE" sz="3200" dirty="0" smtClean="0"/>
              <a:t>  Lotsrodden</a:t>
            </a:r>
          </a:p>
          <a:p>
            <a:r>
              <a:rPr lang="sv-SE" sz="3200" dirty="0" smtClean="0"/>
              <a:t>    Sumparna Margit,Charlotta</a:t>
            </a:r>
          </a:p>
          <a:p>
            <a:r>
              <a:rPr lang="sv-SE" sz="3200" dirty="0" smtClean="0"/>
              <a:t>      Ingeborg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1544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Renoveringsobjekt</a:t>
            </a:r>
            <a:br>
              <a:rPr lang="sv-SE" dirty="0" smtClean="0"/>
            </a:br>
            <a:r>
              <a:rPr lang="sv-SE" dirty="0" smtClean="0"/>
              <a:t>norra sidan Husarö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0650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Åter till Fjäderholmarna efter Lotsrodden. </a:t>
            </a:r>
            <a:br>
              <a:rPr lang="sv-SE" sz="2800" dirty="0" smtClean="0"/>
            </a:br>
            <a:r>
              <a:rPr lang="sv-SE" sz="2800" dirty="0" smtClean="0"/>
              <a:t>Fullt vid bryggan.Madame Flood på besök.</a:t>
            </a:r>
            <a:endParaRPr lang="sv-SE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50" y="1600200"/>
            <a:ext cx="5060699" cy="4525963"/>
          </a:xfrm>
        </p:spPr>
      </p:pic>
    </p:spTree>
    <p:extLst>
      <p:ext uri="{BB962C8B-B14F-4D97-AF65-F5344CB8AC3E}">
        <p14:creationId xmlns:p14="http://schemas.microsoft.com/office/powerpoint/2010/main" val="17020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5 augusti</a:t>
            </a:r>
            <a:br>
              <a:rPr lang="sv-SE" dirty="0" smtClean="0"/>
            </a:br>
            <a:r>
              <a:rPr lang="sv-SE" dirty="0" smtClean="0"/>
              <a:t>Träbåtsutflykt till Norra Stavsudda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28557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19 augusti</a:t>
            </a:r>
            <a:br>
              <a:rPr lang="sv-SE" dirty="0" smtClean="0"/>
            </a:br>
            <a:r>
              <a:rPr lang="sv-SE" dirty="0" smtClean="0"/>
              <a:t>Strömmingsrodden Vaxholm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39565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20 augusti</a:t>
            </a:r>
            <a:br>
              <a:rPr lang="sv-SE" dirty="0" smtClean="0"/>
            </a:br>
            <a:r>
              <a:rPr lang="sv-SE" dirty="0" smtClean="0"/>
              <a:t>Sickla Sluss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4855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    24 augusti</a:t>
            </a:r>
          </a:p>
          <a:p>
            <a:r>
              <a:rPr lang="sv-SE" sz="2800" dirty="0" smtClean="0"/>
              <a:t>Rodd och segling</a:t>
            </a:r>
          </a:p>
          <a:p>
            <a:r>
              <a:rPr lang="sv-SE" sz="2800" dirty="0"/>
              <a:t>t</a:t>
            </a:r>
            <a:r>
              <a:rPr lang="sv-SE" sz="2800" dirty="0" smtClean="0"/>
              <a:t>ill Nyckelviken</a:t>
            </a:r>
          </a:p>
          <a:p>
            <a:r>
              <a:rPr lang="sv-SE" sz="2800" dirty="0"/>
              <a:t>m</a:t>
            </a:r>
            <a:r>
              <a:rPr lang="sv-SE" sz="2800" dirty="0" smtClean="0"/>
              <a:t>ed Svarten,Väna,</a:t>
            </a:r>
          </a:p>
          <a:p>
            <a:r>
              <a:rPr lang="sv-SE" sz="2800" smtClean="0"/>
              <a:t>Birgit </a:t>
            </a:r>
            <a:r>
              <a:rPr lang="sv-SE" sz="2800" dirty="0" smtClean="0"/>
              <a:t>och</a:t>
            </a:r>
          </a:p>
          <a:p>
            <a:r>
              <a:rPr lang="sv-SE" sz="2800" dirty="0" smtClean="0"/>
              <a:t>KlaraHedelin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35129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25 augusti</a:t>
            </a:r>
            <a:br>
              <a:rPr lang="sv-SE" dirty="0" smtClean="0"/>
            </a:br>
            <a:r>
              <a:rPr lang="sv-SE" dirty="0" smtClean="0"/>
              <a:t>Studiebesök av Skeppsholmen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7255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Ny roddtoft till Klara Hedelin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3155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3 september</a:t>
            </a:r>
            <a:br>
              <a:rPr lang="sv-SE" dirty="0" smtClean="0"/>
            </a:br>
            <a:r>
              <a:rPr lang="sv-SE" sz="2200" dirty="0" smtClean="0"/>
              <a:t>Säsongsavslutning</a:t>
            </a:r>
            <a:br>
              <a:rPr lang="sv-SE" sz="2200" dirty="0" smtClean="0"/>
            </a:br>
            <a:r>
              <a:rPr lang="sv-SE" sz="2200" dirty="0" smtClean="0"/>
              <a:t>Först arbete sen bjöd Chatrine till bords</a:t>
            </a:r>
            <a:endParaRPr lang="sv-SE" sz="2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27894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15 september</a:t>
            </a:r>
            <a:br>
              <a:rPr lang="sv-SE" dirty="0" smtClean="0"/>
            </a:br>
            <a:r>
              <a:rPr lang="sv-SE" dirty="0" smtClean="0"/>
              <a:t>Upptagning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2220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Till en början gick det bra,men...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917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17 september</a:t>
            </a:r>
            <a:br>
              <a:rPr lang="sv-SE" dirty="0" smtClean="0"/>
            </a:br>
            <a:r>
              <a:rPr lang="sv-SE" sz="4000" dirty="0" smtClean="0"/>
              <a:t>Kranen slutade fungera med Tora halvvägs</a:t>
            </a:r>
            <a:endParaRPr lang="sv-SE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992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  <a:p>
            <a:r>
              <a:rPr lang="sv-SE" sz="2000" dirty="0" smtClean="0"/>
              <a:t>   </a:t>
            </a:r>
            <a:r>
              <a:rPr lang="sv-SE" sz="3200" dirty="0" smtClean="0"/>
              <a:t>   8 oktober</a:t>
            </a:r>
          </a:p>
          <a:p>
            <a:r>
              <a:rPr lang="sv-SE" sz="3200" dirty="0" smtClean="0"/>
              <a:t>Fortsatt upptagning med</a:t>
            </a:r>
          </a:p>
          <a:p>
            <a:r>
              <a:rPr lang="sv-SE" sz="3200" dirty="0" smtClean="0"/>
              <a:t>block och talja.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6798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12 november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6013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12 februari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4438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12 december</a:t>
            </a:r>
            <a:br>
              <a:rPr lang="sv-SE" dirty="0" smtClean="0"/>
            </a:br>
            <a:r>
              <a:rPr lang="sv-SE" dirty="0" smtClean="0"/>
              <a:t>Roderbyte Svarten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025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Bordbyte Svarten</a:t>
            </a:r>
            <a:br>
              <a:rPr lang="sv-SE" dirty="0" smtClean="0"/>
            </a:br>
            <a:r>
              <a:rPr lang="sv-SE" dirty="0" smtClean="0"/>
              <a:t>James och Per-Erik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6489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 i dimman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185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088136"/>
            <a:ext cx="70225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088136"/>
            <a:ext cx="70225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088136"/>
            <a:ext cx="70225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124</Words>
  <Application>Microsoft Office PowerPoint</Application>
  <PresentationFormat>On-screen Show (4:3)</PresentationFormat>
  <Paragraphs>60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Fjäderholmarna</vt:lpstr>
      <vt:lpstr>PowerPoint Presentation</vt:lpstr>
      <vt:lpstr>15 januari Fortsatt väggpanelbyte</vt:lpstr>
      <vt:lpstr>Ny roddtoft till Klara Hedelin</vt:lpstr>
      <vt:lpstr>12 februari</vt:lpstr>
      <vt:lpstr>PowerPoint Presentation</vt:lpstr>
      <vt:lpstr>PowerPoint Presentation</vt:lpstr>
      <vt:lpstr>PowerPoint Presentation</vt:lpstr>
      <vt:lpstr>PowerPoint Presentation</vt:lpstr>
      <vt:lpstr>12 mars</vt:lpstr>
      <vt:lpstr>PowerPoint Presentation</vt:lpstr>
      <vt:lpstr>PowerPoint Presentation</vt:lpstr>
      <vt:lpstr>13 mars Studiebesök Skeppsholmen Bygge av ”Fridhemmaren”</vt:lpstr>
      <vt:lpstr>2 april</vt:lpstr>
      <vt:lpstr>PowerPoint Presentation</vt:lpstr>
      <vt:lpstr>21 april Sjösättning</vt:lpstr>
      <vt:lpstr>Målning</vt:lpstr>
      <vt:lpstr>PowerPoint Presentation</vt:lpstr>
      <vt:lpstr>22 april</vt:lpstr>
      <vt:lpstr>PowerPoint Presentation</vt:lpstr>
      <vt:lpstr>PowerPoint Presentation</vt:lpstr>
      <vt:lpstr>PowerPoint Presentation</vt:lpstr>
      <vt:lpstr>19 maj  Arbeten under våren Nytoft Klara Hedelin, renovering Labbens ruff</vt:lpstr>
      <vt:lpstr>20maj Sjösättning Nya Fridhemmaren Skeppsholmen Fridhemmarens donator Margit Åkerström </vt:lpstr>
      <vt:lpstr>10 juni Sicka Sluss säsongsöppning</vt:lpstr>
      <vt:lpstr>PowerPoint Presentation</vt:lpstr>
      <vt:lpstr>PowerPoint Presentation</vt:lpstr>
      <vt:lpstr>25-26 juni Storökan till Lånnaön via Betsö-Tranvik</vt:lpstr>
      <vt:lpstr>PowerPoint Presentation</vt:lpstr>
      <vt:lpstr>PowerPoint Presentation</vt:lpstr>
      <vt:lpstr>16 juli Lånnaön</vt:lpstr>
      <vt:lpstr>PowerPoint Presentation</vt:lpstr>
      <vt:lpstr>Renoveringsobjekt norra sidan Husarö</vt:lpstr>
      <vt:lpstr>Åter till Fjäderholmarna efter Lotsrodden.  Fullt vid bryggan.Madame Flood på besök.</vt:lpstr>
      <vt:lpstr>5 augusti Träbåtsutflykt till Norra Stavsudda</vt:lpstr>
      <vt:lpstr>19 augusti Strömmingsrodden Vaxholm</vt:lpstr>
      <vt:lpstr>20 augusti Sickla Sluss</vt:lpstr>
      <vt:lpstr>PowerPoint Presentation</vt:lpstr>
      <vt:lpstr>25 augusti Studiebesök av Skeppsholmen</vt:lpstr>
      <vt:lpstr>3 september Säsongsavslutning Först arbete sen bjöd Chatrine till bords</vt:lpstr>
      <vt:lpstr>PowerPoint Presentation</vt:lpstr>
      <vt:lpstr>15 september Upptagning</vt:lpstr>
      <vt:lpstr>Till en början gick det bra,men...</vt:lpstr>
      <vt:lpstr>PowerPoint Presentation</vt:lpstr>
      <vt:lpstr>17 september Kranen slutade fungera med Tora halvvägs</vt:lpstr>
      <vt:lpstr>PowerPoint Presentation</vt:lpstr>
      <vt:lpstr>PowerPoint Presentation</vt:lpstr>
      <vt:lpstr>12 november</vt:lpstr>
      <vt:lpstr>PowerPoint Presentation</vt:lpstr>
      <vt:lpstr>PowerPoint Presentation</vt:lpstr>
      <vt:lpstr>12 december Roderbyte Svarten</vt:lpstr>
      <vt:lpstr>PowerPoint Presentation</vt:lpstr>
      <vt:lpstr>Bordbyte Svarten James och Per-Erik</vt:lpstr>
      <vt:lpstr>In i dimman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Fjäderholmarna</dc:title>
  <dc:creator>Mattan</dc:creator>
  <cp:lastModifiedBy>Mattan</cp:lastModifiedBy>
  <cp:revision>17</cp:revision>
  <dcterms:created xsi:type="dcterms:W3CDTF">2017-12-23T09:51:35Z</dcterms:created>
  <dcterms:modified xsi:type="dcterms:W3CDTF">2017-12-23T17:05:41Z</dcterms:modified>
</cp:coreProperties>
</file>