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04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939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26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523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478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558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240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95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905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48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711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23DA-99F3-4674-82B2-AE9B3D3E1261}" type="datetimeFigureOut">
              <a:rPr lang="sv-SE" smtClean="0"/>
              <a:t>2017-11-10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38E0-79BA-4CBB-95E1-649A5112EF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656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”Historiska bilder”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9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Fjäderholmarna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41" y="1600200"/>
            <a:ext cx="3226918" cy="4525963"/>
          </a:xfrm>
        </p:spPr>
      </p:pic>
    </p:spTree>
    <p:extLst>
      <p:ext uri="{BB962C8B-B14F-4D97-AF65-F5344CB8AC3E}">
        <p14:creationId xmlns:p14="http://schemas.microsoft.com/office/powerpoint/2010/main" val="17235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Sjösättning vid teaterstranden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60" y="1600200"/>
            <a:ext cx="4135479" cy="4525963"/>
          </a:xfrm>
        </p:spPr>
      </p:pic>
    </p:spTree>
    <p:extLst>
      <p:ext uri="{BB962C8B-B14F-4D97-AF65-F5344CB8AC3E}">
        <p14:creationId xmlns:p14="http://schemas.microsoft.com/office/powerpoint/2010/main" val="30011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20891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4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Stenkistan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19" y="1600200"/>
            <a:ext cx="6085562" cy="4525963"/>
          </a:xfrm>
        </p:spPr>
      </p:pic>
    </p:spTree>
    <p:extLst>
      <p:ext uri="{BB962C8B-B14F-4D97-AF65-F5344CB8AC3E}">
        <p14:creationId xmlns:p14="http://schemas.microsoft.com/office/powerpoint/2010/main" val="3955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8" y="422910"/>
            <a:ext cx="8276844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40" y="0"/>
            <a:ext cx="4988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68" y="1292352"/>
            <a:ext cx="6150864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Tjärtappning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86" y="1770729"/>
            <a:ext cx="6091428" cy="4184904"/>
          </a:xfrm>
        </p:spPr>
      </p:pic>
    </p:spTree>
    <p:extLst>
      <p:ext uri="{BB962C8B-B14F-4D97-AF65-F5344CB8AC3E}">
        <p14:creationId xmlns:p14="http://schemas.microsoft.com/office/powerpoint/2010/main" val="36452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8" y="1317498"/>
            <a:ext cx="6074664" cy="42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Södermans Storöka vid Julita</a:t>
            </a:r>
            <a:endParaRPr lang="sv-S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99" y="1600200"/>
            <a:ext cx="6184602" cy="4525963"/>
          </a:xfrm>
        </p:spPr>
      </p:pic>
    </p:spTree>
    <p:extLst>
      <p:ext uri="{BB962C8B-B14F-4D97-AF65-F5344CB8AC3E}">
        <p14:creationId xmlns:p14="http://schemas.microsoft.com/office/powerpoint/2010/main" val="4739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</Words>
  <Application>Microsoft Office PowerPoint</Application>
  <PresentationFormat>On-screen Show (4:3)</PresentationFormat>
  <Paragraphs>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”Historiska bilder”</vt:lpstr>
      <vt:lpstr>PowerPoint Presentation</vt:lpstr>
      <vt:lpstr>Stenkistan</vt:lpstr>
      <vt:lpstr>PowerPoint Presentation</vt:lpstr>
      <vt:lpstr>PowerPoint Presentation</vt:lpstr>
      <vt:lpstr>PowerPoint Presentation</vt:lpstr>
      <vt:lpstr>Tjärtappning</vt:lpstr>
      <vt:lpstr>PowerPoint Presentation</vt:lpstr>
      <vt:lpstr>Södermans Storöka vid Julita</vt:lpstr>
      <vt:lpstr>Fjäderholmarna</vt:lpstr>
      <vt:lpstr>Sjösättning vid teaterstranden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”Historiska bilder”</dc:title>
  <dc:creator>Mattan</dc:creator>
  <cp:lastModifiedBy>Mattan</cp:lastModifiedBy>
  <cp:revision>2</cp:revision>
  <dcterms:created xsi:type="dcterms:W3CDTF">2017-11-10T13:50:53Z</dcterms:created>
  <dcterms:modified xsi:type="dcterms:W3CDTF">2017-11-10T14:04:17Z</dcterms:modified>
</cp:coreProperties>
</file>