
<file path=[Content_Types].xml><?xml version="1.0" encoding="utf-8"?>
<Types xmlns="http://schemas.openxmlformats.org/package/2006/content-types">
  <Default Extension="jpeg" ContentType="image/jpeg"/>
  <Default Extension="jp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media/image3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2" r:id="rId19"/>
    <p:sldId id="273" r:id="rId20"/>
    <p:sldId id="278" r:id="rId21"/>
    <p:sldId id="274" r:id="rId22"/>
    <p:sldId id="275" r:id="rId23"/>
    <p:sldId id="279" r:id="rId24"/>
    <p:sldId id="280" r:id="rId25"/>
    <p:sldId id="281" r:id="rId26"/>
    <p:sldId id="282" r:id="rId27"/>
    <p:sldId id="284" r:id="rId28"/>
    <p:sldId id="285" r:id="rId29"/>
    <p:sldId id="283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55" d="100"/>
          <a:sy n="55" d="100"/>
        </p:scale>
        <p:origin x="9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5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FB645B-F813-408D-A66A-0E26F5059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4B272F1-17D2-4FBB-BC94-6501E841A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912CB24-34EC-423B-9B0E-41A9AF3F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D19389-857A-4F41-B2F6-DE6648C6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0B31EF1-0D1D-4B3D-8CAB-9F8DFF16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788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E2BF41-F48C-432E-92AA-46522F9C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2349E98-48BF-4CB0-8101-DBE3F9852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9F9466-1F82-4118-8CF2-607DA876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378FAA-41FE-4155-B3DC-CB8FA563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FBA7529-AF78-4D02-B650-9F734B54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05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420696A-2974-4361-9552-314D57177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00CE24D-8DB4-4535-A951-2FE6D86F6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FB14C7E-5257-48FB-842A-15F8EFDD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7DD3063-5DAC-48A6-A19E-C4EF843D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0C3EFF-5E18-46B0-8BA6-276F5287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837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716978-89E9-41FF-BF31-5AD828B3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384C22-A2DE-4C4D-AD20-7CAE7CAF8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805619-B0CB-4698-858E-CDA49857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9CF20A-1DFB-4B46-9D61-D227C58F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B2EDCE-1150-4935-8545-734899EF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037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C3438F-E784-42BE-A434-29CE8121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4C94B0C-3B32-49B1-8A2A-4B54D9CFB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E7756A-A014-4C4A-B5D8-A5EF5A89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8F016B4-7687-4D98-B0AA-512EB62A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1A66B9-F57D-4813-B844-C91A0AE5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697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005890-94FC-47E4-919E-F064747D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5285D9-E6E7-4119-9D66-3ADE2EEFA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8B475A7-DF05-489F-82ED-608945B7D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C4B94C2-6416-4A4A-8C4B-4111C0A9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87EEDA4-A2E4-42DC-A17D-43FD5F03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25C7780-8BF6-40FA-A513-D0B725C8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846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1C0A98-D146-4443-BA25-23828ED0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63F4B64-0A22-4611-8979-B8ADACE63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C968B28-0813-486D-9A60-135A0BFBB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6FC8147-599B-4B94-87B8-B9183DE50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0052F96-DA23-4869-81E3-864A14D47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6F35578-98E5-47A3-A704-C7A1B990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D34A657-0ED7-4C05-B888-8E47DCC2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55AD198-082C-4728-A1B5-670A6CDD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410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81CCB-89B4-4E88-8EDB-ABA00F300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EDCBAE5-8236-4524-9F1D-9F43B5AD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8119744-B83E-42DA-A599-58D1499E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4F98D61-2530-438C-B8E3-BEA1EC11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939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ED34C5E-9417-4CA4-9A36-37106DF4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05F08A5-93DB-43C0-8DB7-FA4E701A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DCFA4BE-A46D-4724-ACDD-32AC83A5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234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F836D1-64CE-475B-8818-D45A623D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6B3467-1C4C-43E8-AED3-73F3940F6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11D7DCF-4657-4229-92BD-C78490E5D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2E9A39C-42D7-4513-A351-16490A86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B702B2-72A7-4303-9BA4-B62C0110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31B1E08-DBCF-4E90-9276-AB6C78B2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171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E6BE6A-81D7-44E7-8177-7843BAF7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7DF3E1D-7DA2-489B-BBDD-8D8E22355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3CD2D9E-5C08-4375-AFFE-98D952B2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D54503A-F0A4-425C-8C02-ACB098F6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E45F700-F73C-40C8-805D-677E54F1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E27D8A3-6DCC-4D6D-9619-897EFEDB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07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149E78A-03EA-49BF-8DC9-2E838AF5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4770B21-AFC4-4B30-9EDE-B86626279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4C70EE0-05C0-410E-B6C8-DF4135675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0E3B1-5546-4382-B1B9-58055080335A}" type="datetimeFigureOut">
              <a:rPr lang="sv-SE" smtClean="0"/>
              <a:t>2020-12-09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9C42014-B195-4B57-8C2D-670571D77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DD00D20-270F-4E68-BA82-DDADCB5A9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D3158-B79B-4782-AE02-4B6ED2AE9B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08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683B135-785C-471C-A20C-44EC11AE5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1" dirty="0"/>
              <a:t>FJÄDERHOLMARNA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D0EB10C0-CBB5-4CFE-9B38-3691AC7C42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v-SE" sz="5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150476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FD6223-B4CD-469C-8577-E5774B78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          </a:t>
            </a:r>
            <a:r>
              <a:rPr lang="sv-SE" b="1" dirty="0"/>
              <a:t>Fortsatt toftarbete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181ED45-6A65-4E88-BBD0-FC64D89EC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537314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E030131-56CB-4F78-963D-B55D63653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9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44907C-4B46-41A7-8C17-E2C98A736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                   </a:t>
            </a:r>
            <a:r>
              <a:rPr lang="sv-SE" b="1" dirty="0"/>
              <a:t>Forsmotorn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67254FE-4A88-4207-AC71-E770DBFA8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542101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19E22D-58DB-414D-B934-2721212A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Vi planerade seglingar på Stora Värtan med tillfällig hamn under veckorna vid Samsöviken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BFD1E60-F23C-40C9-970F-D28605ADF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64" y="1825625"/>
            <a:ext cx="3228109" cy="4351338"/>
          </a:xfrm>
        </p:spPr>
      </p:pic>
    </p:spTree>
    <p:extLst>
      <p:ext uri="{BB962C8B-B14F-4D97-AF65-F5344CB8AC3E}">
        <p14:creationId xmlns:p14="http://schemas.microsoft.com/office/powerpoint/2010/main" val="875924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FDA519-BAEA-4550-8767-CA6A31C9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                    </a:t>
            </a:r>
            <a:r>
              <a:rPr lang="sv-SE" b="1" dirty="0"/>
              <a:t>26 april</a:t>
            </a:r>
            <a:br>
              <a:rPr lang="sv-SE" b="1" dirty="0"/>
            </a:br>
            <a:r>
              <a:rPr lang="sv-SE" b="1" dirty="0"/>
              <a:t>  Sjösättning genomförd av ungdomssektionen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9BEE452-91EC-43E7-A751-0024994DD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138392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92BACF-FDE3-48FE-BE8E-699456566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               Chatrine länspumpade 5 maj.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250D8A1-BD53-4142-B72E-C2299AB33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4076770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4A536B-716E-4C4E-8BD5-1D3976A2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</a:t>
            </a:r>
            <a:r>
              <a:rPr lang="sv-SE" b="1" dirty="0"/>
              <a:t>Kaj </a:t>
            </a:r>
            <a:r>
              <a:rPr lang="sv-SE" b="1" dirty="0" err="1"/>
              <a:t>vårrustade</a:t>
            </a:r>
            <a:r>
              <a:rPr lang="sv-SE" b="1"/>
              <a:t> sumpen Julia </a:t>
            </a:r>
            <a:r>
              <a:rPr lang="sv-SE" b="1" dirty="0"/>
              <a:t>på Lånnaön.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CE9A3C8-222C-4F53-A256-31CEBD1BB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038039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07CA31-AE04-48E7-A04D-1686E1A4D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                              Ingemars lus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513B7EB-02F7-41EE-B923-74405D6DA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88" y="1825625"/>
            <a:ext cx="5798823" cy="4351338"/>
          </a:xfrm>
        </p:spPr>
      </p:pic>
    </p:spTree>
    <p:extLst>
      <p:ext uri="{BB962C8B-B14F-4D97-AF65-F5344CB8AC3E}">
        <p14:creationId xmlns:p14="http://schemas.microsoft.com/office/powerpoint/2010/main" val="209988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3E63D0-3014-4DF6-9A49-4D99BCCD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</a:t>
            </a:r>
            <a:r>
              <a:rPr lang="sv-SE" b="1" dirty="0"/>
              <a:t>Coronaanpassad </a:t>
            </a:r>
            <a:r>
              <a:rPr lang="sv-SE" b="1" dirty="0" err="1"/>
              <a:t>swishförsäljning</a:t>
            </a:r>
            <a:r>
              <a:rPr lang="sv-SE" b="1" dirty="0"/>
              <a:t>.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72E3FDE-6D04-49E4-9000-3DF87641B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21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1340925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431550-391E-4F8D-B45A-E7F255482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0BAA14-E334-4F78-AAC5-89DD7497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                  </a:t>
            </a:r>
            <a:r>
              <a:rPr lang="sv-SE" b="1" dirty="0"/>
              <a:t>12 januari</a:t>
            </a:r>
            <a:br>
              <a:rPr lang="sv-SE" dirty="0"/>
            </a:br>
            <a:r>
              <a:rPr lang="sv-SE" dirty="0"/>
              <a:t>      </a:t>
            </a:r>
            <a:r>
              <a:rPr lang="sv-SE" b="1" dirty="0"/>
              <a:t>Mild vinter tidig start för vårrustningen.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93E00CB-EC6F-47C0-A6B5-03556E0FC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68" y="1825625"/>
            <a:ext cx="5704864" cy="4351338"/>
          </a:xfrm>
        </p:spPr>
      </p:pic>
    </p:spTree>
    <p:extLst>
      <p:ext uri="{BB962C8B-B14F-4D97-AF65-F5344CB8AC3E}">
        <p14:creationId xmlns:p14="http://schemas.microsoft.com/office/powerpoint/2010/main" val="4270476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1E03C2-700A-40D8-BB11-A487423F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b="1" dirty="0"/>
              <a:t>                                  1 augusti</a:t>
            </a:r>
            <a:br>
              <a:rPr lang="sv-SE" b="1" dirty="0"/>
            </a:br>
            <a:r>
              <a:rPr lang="sv-SE" b="1" dirty="0"/>
              <a:t>                               Träbåtsutfärd</a:t>
            </a:r>
            <a:br>
              <a:rPr lang="sv-SE" b="1" dirty="0"/>
            </a:br>
            <a:endParaRPr lang="sv-SE" b="1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279D01F-7EC0-4AEE-9D7D-6A82F86D7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08883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F07AEC-1FD8-43CD-9F82-26586FC6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                   Besök av Viksbåten ”TÄLJA”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CF14F58-D5F0-4058-9631-67B9590F9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81262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50ACD9-9CC9-466E-BE05-79E527EC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83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F2C396-FF3C-4A36-B7C6-F13E5F00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				20 september</a:t>
            </a:r>
            <a:br>
              <a:rPr lang="sv-SE" b="1" dirty="0"/>
            </a:br>
            <a:r>
              <a:rPr lang="sv-SE" b="1" dirty="0"/>
              <a:t>                               Upptagning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569020F-F787-4C31-B897-FDF41B3C1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1579418"/>
            <a:ext cx="8492836" cy="5278582"/>
          </a:xfrm>
        </p:spPr>
      </p:pic>
    </p:spTree>
    <p:extLst>
      <p:ext uri="{BB962C8B-B14F-4D97-AF65-F5344CB8AC3E}">
        <p14:creationId xmlns:p14="http://schemas.microsoft.com/office/powerpoint/2010/main" val="2499204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D9DC6AF-9767-4509-8609-1F3F22CA8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74" y="0"/>
            <a:ext cx="1000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51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AF7A6CC-FB46-4C8B-A65D-8427BB9A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60" y="0"/>
            <a:ext cx="73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5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91FF17-4C22-4ECE-A11E-96DEDE6B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  Birgit lämnades tillbaka till Rödlöga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1513B2C-3A41-41A7-8802-5CA87E4C7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1330036"/>
            <a:ext cx="5597235" cy="5162839"/>
          </a:xfrm>
        </p:spPr>
      </p:pic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F9388249-884C-49C0-8508-FED81AAF3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2" y="1330036"/>
            <a:ext cx="5597235" cy="51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36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45DA5F-DAAE-42DA-BA25-5254B1E8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                             6 december</a:t>
            </a:r>
            <a:br>
              <a:rPr lang="sv-SE" b="1" dirty="0"/>
            </a:br>
            <a:r>
              <a:rPr lang="sv-SE" b="1" dirty="0"/>
              <a:t>                        Laskbrickor på plats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D4D616C-7E1E-468D-9965-F481869FB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864" y="1825625"/>
            <a:ext cx="8962272" cy="4351338"/>
          </a:xfrm>
        </p:spPr>
      </p:pic>
    </p:spTree>
    <p:extLst>
      <p:ext uri="{BB962C8B-B14F-4D97-AF65-F5344CB8AC3E}">
        <p14:creationId xmlns:p14="http://schemas.microsoft.com/office/powerpoint/2010/main" val="4246890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213B75-B148-426A-9653-9EBC603F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222486BE-4194-4974-8902-94E8F5F6C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7" y="138545"/>
            <a:ext cx="4100945" cy="6719455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CFF9E05-796C-428D-B8D3-B6825BF20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  </a:t>
            </a:r>
            <a:r>
              <a:rPr lang="sv-SE" sz="4800" dirty="0"/>
              <a:t> </a:t>
            </a:r>
          </a:p>
          <a:p>
            <a:r>
              <a:rPr lang="sv-SE" sz="4800" dirty="0"/>
              <a:t> Märkning av</a:t>
            </a:r>
          </a:p>
          <a:p>
            <a:r>
              <a:rPr lang="sv-SE" sz="4800" dirty="0"/>
              <a:t>      pressar </a:t>
            </a:r>
          </a:p>
        </p:txBody>
      </p:sp>
    </p:spTree>
    <p:extLst>
      <p:ext uri="{BB962C8B-B14F-4D97-AF65-F5344CB8AC3E}">
        <p14:creationId xmlns:p14="http://schemas.microsoft.com/office/powerpoint/2010/main" val="3913669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086B065-B910-4E94-8959-54BD4F058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                   Vi jobbar med föryngring.</a:t>
            </a:r>
          </a:p>
        </p:txBody>
      </p:sp>
      <p:pic>
        <p:nvPicPr>
          <p:cNvPr id="3" name="Platshållare för innehåll 2">
            <a:extLst>
              <a:ext uri="{FF2B5EF4-FFF2-40B4-BE49-F238E27FC236}">
                <a16:creationId xmlns:a16="http://schemas.microsoft.com/office/drawing/2014/main" id="{95EF888F-A2FA-4399-B5BA-064EB9F5B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71342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42095E-8FD6-47A7-9D75-42CB7741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              </a:t>
            </a:r>
            <a:r>
              <a:rPr lang="sv-SE" b="1" dirty="0"/>
              <a:t>Toft </a:t>
            </a:r>
            <a:r>
              <a:rPr lang="sv-SE" b="1" dirty="0" err="1"/>
              <a:t>Gustafva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F7F2C54-1801-485B-839D-90FE209CB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5726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CB3E1B-81D0-4B09-8856-F7E269962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    </a:t>
            </a:r>
            <a:r>
              <a:rPr lang="sv-SE" b="1" dirty="0" err="1"/>
              <a:t>Mastbetta</a:t>
            </a:r>
            <a:r>
              <a:rPr lang="sv-SE" b="1" dirty="0"/>
              <a:t> Klara Hedelin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22432BF-CE65-4A06-863B-4D405AFFD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3370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2310137-C5A4-456E-A8A3-E3006EA72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82" y="0"/>
            <a:ext cx="7687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C30E33-6E54-4FD3-A26F-B29B065F9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          </a:t>
            </a:r>
            <a:r>
              <a:rPr lang="sv-SE" b="1" dirty="0"/>
              <a:t>           5 februari</a:t>
            </a:r>
            <a:br>
              <a:rPr lang="sv-SE" b="1" dirty="0"/>
            </a:br>
            <a:r>
              <a:rPr lang="sv-SE" b="1" dirty="0"/>
              <a:t>               Ny plank utanför Hylshuset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D365D9E-7E47-4A3A-B08D-2705DB476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5882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DA7B1B4-D8EE-4AD4-B886-45E70B550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83" y="0"/>
            <a:ext cx="8440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B151CD-4BFF-4CA5-87F2-50226897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                                  8 mars</a:t>
            </a:r>
            <a:br>
              <a:rPr lang="sv-SE" b="1" dirty="0"/>
            </a:br>
            <a:r>
              <a:rPr lang="sv-SE" b="1" dirty="0"/>
              <a:t>Reparation av bryggan efter vinterns högvatten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13CC9E1-56F4-4E61-985A-9AFBD2AB9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8" y="1825625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283802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3914A4E-21DE-4062-8EE3-5A5BAF3D3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7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137</Words>
  <Application>Microsoft Office PowerPoint</Application>
  <PresentationFormat>Bredbild</PresentationFormat>
  <Paragraphs>24</Paragraphs>
  <Slides>29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Office-tema</vt:lpstr>
      <vt:lpstr>FJÄDERHOLMARNA</vt:lpstr>
      <vt:lpstr>                             12 januari       Mild vinter tidig start för vårrustningen.</vt:lpstr>
      <vt:lpstr>                         Toft Gustafva</vt:lpstr>
      <vt:lpstr>               Mastbetta Klara Hedelin</vt:lpstr>
      <vt:lpstr>PowerPoint-presentation</vt:lpstr>
      <vt:lpstr>                             5 februari                Ny plank utanför Hylshuset</vt:lpstr>
      <vt:lpstr>PowerPoint-presentation</vt:lpstr>
      <vt:lpstr>                                  8 mars Reparation av bryggan efter vinterns högvatten</vt:lpstr>
      <vt:lpstr>PowerPoint-presentation</vt:lpstr>
      <vt:lpstr>                     Fortsatt toftarbete</vt:lpstr>
      <vt:lpstr>PowerPoint-presentation</vt:lpstr>
      <vt:lpstr>                              Forsmotorn</vt:lpstr>
      <vt:lpstr>Vi planerade seglingar på Stora Värtan med tillfällig hamn under veckorna vid Samsöviken</vt:lpstr>
      <vt:lpstr>                               26 april   Sjösättning genomförd av ungdomssektionen</vt:lpstr>
      <vt:lpstr>               Chatrine länspumpade 5 maj.</vt:lpstr>
      <vt:lpstr>  Kaj vårrustade sumpen Julia på Lånnaön.</vt:lpstr>
      <vt:lpstr>                              Ingemars lus</vt:lpstr>
      <vt:lpstr>           Coronaanpassad swishförsäljning.</vt:lpstr>
      <vt:lpstr>PowerPoint-presentation</vt:lpstr>
      <vt:lpstr>                                  1 augusti                                Träbåtsutfärd </vt:lpstr>
      <vt:lpstr>                   Besök av Viksbåten ”TÄLJA”</vt:lpstr>
      <vt:lpstr>PowerPoint-presentation</vt:lpstr>
      <vt:lpstr>    20 september                                Upptagning</vt:lpstr>
      <vt:lpstr>PowerPoint-presentation</vt:lpstr>
      <vt:lpstr>PowerPoint-presentation</vt:lpstr>
      <vt:lpstr>             Birgit lämnades tillbaka till Rödlöga</vt:lpstr>
      <vt:lpstr>                             6 december                         Laskbrickor på plats</vt:lpstr>
      <vt:lpstr>PowerPoint-presentation</vt:lpstr>
      <vt:lpstr>                   Vi jobbar med föryngring.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FJÄDERHOLMARNA</dc:title>
  <dc:creator>mats berg</dc:creator>
  <cp:lastModifiedBy>mats berg</cp:lastModifiedBy>
  <cp:revision>19</cp:revision>
  <dcterms:created xsi:type="dcterms:W3CDTF">2020-08-17T14:53:38Z</dcterms:created>
  <dcterms:modified xsi:type="dcterms:W3CDTF">2020-12-09T08:20:58Z</dcterms:modified>
</cp:coreProperties>
</file>